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2e04a835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2e04a835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B57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3" name="Google Shape;63;p14"/>
          <p:cNvSpPr/>
          <p:nvPr/>
        </p:nvSpPr>
        <p:spPr>
          <a:xfrm>
            <a:off x="3901825" y="-75"/>
            <a:ext cx="5242200" cy="5143500"/>
          </a:xfrm>
          <a:prstGeom prst="rect">
            <a:avLst/>
          </a:prstGeom>
          <a:solidFill>
            <a:srgbClr val="D5B574"/>
          </a:solidFill>
          <a:ln w="9525" cap="flat" cmpd="sng">
            <a:solidFill>
              <a:srgbClr val="D5B5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206700" y="1152475"/>
            <a:ext cx="462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Place of Origin: Brahma’s were created in California by crossing a Chinese Shanghai Cochin with a Chittagong (Malay) from India, both Asiatic breeds in the 1840s.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Admitted in APA:1874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994600" y="445025"/>
            <a:ext cx="483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History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Rodriguez</cp:lastModifiedBy>
  <cp:revision>1</cp:revision>
  <dcterms:modified xsi:type="dcterms:W3CDTF">2025-05-14T03:14:01Z</dcterms:modified>
</cp:coreProperties>
</file>