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2e04a835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2e04a835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32e04a835d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32e04a835d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32e04a835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32e04a835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32e04a835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32e04a835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2e04a835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32e04a835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32e04a835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32e04a835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5B57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5" name="Google Shape;55;p13"/>
          <p:cNvSpPr/>
          <p:nvPr/>
        </p:nvSpPr>
        <p:spPr>
          <a:xfrm>
            <a:off x="3901825" y="-75"/>
            <a:ext cx="5242200" cy="5143500"/>
          </a:xfrm>
          <a:prstGeom prst="rect">
            <a:avLst/>
          </a:prstGeom>
          <a:solidFill>
            <a:srgbClr val="D5B574"/>
          </a:solidFill>
          <a:ln cap="flat" cmpd="sng" w="9525">
            <a:solidFill>
              <a:srgbClr val="D5B5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4206700" y="1152475"/>
            <a:ext cx="462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3994600" y="445025"/>
            <a:ext cx="483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Brahma Chickens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3" name="Google Shape;63;p14"/>
          <p:cNvSpPr/>
          <p:nvPr/>
        </p:nvSpPr>
        <p:spPr>
          <a:xfrm>
            <a:off x="3901825" y="-75"/>
            <a:ext cx="5242200" cy="5143500"/>
          </a:xfrm>
          <a:prstGeom prst="rect">
            <a:avLst/>
          </a:prstGeom>
          <a:solidFill>
            <a:srgbClr val="D5B574"/>
          </a:solidFill>
          <a:ln cap="flat" cmpd="sng" w="9525">
            <a:solidFill>
              <a:srgbClr val="D5B5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206700" y="1152475"/>
            <a:ext cx="462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Place of Origin: Brahma’s were created in California by crossing a Chinese Shanghai Cochin with a Chittagong (Malay) from India, both Asiatic breeds in the 1840s.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Admitted in APA:1874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3994600" y="445025"/>
            <a:ext cx="483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History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Breed Standards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Class: Asiatic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Size of Standard Cock: 12 lb. (5.5 kg)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Size of Standard Hen: 9.5 lb, (4.3 kg)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Comb Type: medium sized pea comb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Wattles &amp; Comb: All red 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Eyes: Large, round, deep set.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Beak: stout and well curved. 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Shanks &amp; Toes: Yellow 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2"/>
                </a:solidFill>
              </a:rPr>
              <a:t>Colors accepted in APA Standard: Light, Dark, and Buff.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49140" l="51369" r="25899" t="0"/>
          <a:stretch/>
        </p:blipFill>
        <p:spPr>
          <a:xfrm>
            <a:off x="4113925" y="188725"/>
            <a:ext cx="1585100" cy="22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Varieties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75" y="1546573"/>
            <a:ext cx="3310551" cy="248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280" y="226301"/>
            <a:ext cx="2345469" cy="23454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893975" y="1999050"/>
            <a:ext cx="267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Light Hen and Rooster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7178950" y="2571750"/>
            <a:ext cx="123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Buff Hen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852725" y="4029500"/>
            <a:ext cx="225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Dark Rooster &amp; Hen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3984" y="2508175"/>
            <a:ext cx="2482925" cy="24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Health and Care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Vaccines- to prevent diseases from spreading across your flock</a:t>
            </a:r>
            <a:endParaRPr>
              <a:solidFill>
                <a:schemeClr val="lt2"/>
              </a:solidFill>
            </a:endParaRPr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Marek’s Disease- can cause tumors, blindness, or </a:t>
            </a:r>
            <a:r>
              <a:rPr lang="en">
                <a:solidFill>
                  <a:schemeClr val="lt2"/>
                </a:solidFill>
              </a:rPr>
              <a:t>paralysis</a:t>
            </a:r>
            <a:r>
              <a:rPr lang="en">
                <a:solidFill>
                  <a:schemeClr val="lt2"/>
                </a:solidFill>
              </a:rPr>
              <a:t> </a:t>
            </a:r>
            <a:endParaRPr>
              <a:solidFill>
                <a:schemeClr val="lt2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Fowl Pox- lesions on the skin or oral cavity </a:t>
            </a:r>
            <a:endParaRPr i="1" sz="1700">
              <a:solidFill>
                <a:srgbClr val="37424A"/>
              </a:solidFill>
              <a:highlight>
                <a:srgbClr val="FFFFFF"/>
              </a:highlight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Coccidiosis Vaccine- prevent intestinal </a:t>
            </a:r>
            <a:r>
              <a:rPr lang="en">
                <a:solidFill>
                  <a:schemeClr val="lt2"/>
                </a:solidFill>
              </a:rPr>
              <a:t>parasite</a:t>
            </a:r>
            <a:r>
              <a:rPr lang="en">
                <a:solidFill>
                  <a:schemeClr val="lt2"/>
                </a:solidFill>
              </a:rPr>
              <a:t> 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Housing- Chicken Coop and Run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Space per chicken- 4 sq feet of coop space per chicken and 10 sq feet of run space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Chickens need nesting boxes (1box per 4 chickens) and roosts inside their coops (1ft space per chicken)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Access to food and water all the time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Cool Facts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Lay 3-4 e</a:t>
            </a:r>
            <a:r>
              <a:rPr lang="en">
                <a:solidFill>
                  <a:schemeClr val="lt2"/>
                </a:solidFill>
              </a:rPr>
              <a:t>ggs a week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Tan to light brown eggs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Average lifespan 5-8 years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Winter layers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One of the largest breeds  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60725"/>
            <a:ext cx="4212600" cy="31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