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2e04a83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2e04a83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B57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Cool Facts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Lay 3-4 eggs a week</a:t>
            </a:r>
            <a:endParaRPr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Tan to light brown eggs</a:t>
            </a:r>
            <a:endParaRPr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Average lifespan 5-8 years</a:t>
            </a:r>
            <a:endParaRPr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Winter layers</a:t>
            </a:r>
            <a:endParaRPr>
              <a:solidFill>
                <a:schemeClr val="l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One of the largest breeds 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0725"/>
            <a:ext cx="4212600" cy="31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(16:9)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Cool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Rodriguez</cp:lastModifiedBy>
  <cp:revision>1</cp:revision>
  <dcterms:modified xsi:type="dcterms:W3CDTF">2025-05-14T03:31:03Z</dcterms:modified>
</cp:coreProperties>
</file>