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1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62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2e04a835d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32e04a835d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5B57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ooster walking on grass&#10;&#10;AI-generated content may be incorrect.">
            <a:extLst>
              <a:ext uri="{FF2B5EF4-FFF2-40B4-BE49-F238E27FC236}">
                <a16:creationId xmlns:a16="http://schemas.microsoft.com/office/drawing/2014/main" id="{A3C0B5CD-2817-A296-C6D7-BFFF49D68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762" y="1052512"/>
            <a:ext cx="2276475" cy="3038475"/>
          </a:xfrm>
          <a:prstGeom prst="rect">
            <a:avLst/>
          </a:prstGeom>
        </p:spPr>
      </p:pic>
      <p:pic>
        <p:nvPicPr>
          <p:cNvPr id="5" name="Picture 4" descr="A rooster standing on dirt&#10;&#10;AI-generated content may be incorrect.">
            <a:extLst>
              <a:ext uri="{FF2B5EF4-FFF2-40B4-BE49-F238E27FC236}">
                <a16:creationId xmlns:a16="http://schemas.microsoft.com/office/drawing/2014/main" id="{8799A560-2343-EDDE-A7CD-2104A6C08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162" y="0"/>
            <a:ext cx="2019588" cy="2913256"/>
          </a:xfrm>
          <a:prstGeom prst="rect">
            <a:avLst/>
          </a:prstGeom>
        </p:spPr>
      </p:pic>
      <p:pic>
        <p:nvPicPr>
          <p:cNvPr id="11" name="Picture 10" descr="A rooster standing on grass&#10;&#10;AI-generated content may be incorrect.">
            <a:extLst>
              <a:ext uri="{FF2B5EF4-FFF2-40B4-BE49-F238E27FC236}">
                <a16:creationId xmlns:a16="http://schemas.microsoft.com/office/drawing/2014/main" id="{A1AC0B54-95C6-033B-674E-61F2E703FD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3621" y="2821259"/>
            <a:ext cx="1968743" cy="2322241"/>
          </a:xfrm>
          <a:prstGeom prst="rect">
            <a:avLst/>
          </a:prstGeom>
        </p:spPr>
      </p:pic>
      <p:pic>
        <p:nvPicPr>
          <p:cNvPr id="13" name="Picture 12" descr="A rooster and a chicken&#10;&#10;AI-generated content may be incorrect.">
            <a:extLst>
              <a:ext uri="{FF2B5EF4-FFF2-40B4-BE49-F238E27FC236}">
                <a16:creationId xmlns:a16="http://schemas.microsoft.com/office/drawing/2014/main" id="{6D11A0E8-0ADC-6174-3CEF-DC3B01F8A9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2774" y="674648"/>
            <a:ext cx="3928476" cy="3794202"/>
          </a:xfrm>
          <a:prstGeom prst="rect">
            <a:avLst/>
          </a:prstGeom>
        </p:spPr>
      </p:pic>
      <p:pic>
        <p:nvPicPr>
          <p:cNvPr id="9" name="Picture 8" descr="A chicken standing on grass&#10;&#10;AI-generated content may be incorrect.">
            <a:extLst>
              <a:ext uri="{FF2B5EF4-FFF2-40B4-BE49-F238E27FC236}">
                <a16:creationId xmlns:a16="http://schemas.microsoft.com/office/drawing/2014/main" id="{47606D54-4605-D056-DAB3-4B5CEB3F9B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4606" y="2571749"/>
            <a:ext cx="2759022" cy="2494156"/>
          </a:xfrm>
          <a:prstGeom prst="rect">
            <a:avLst/>
          </a:prstGeom>
        </p:spPr>
      </p:pic>
      <p:pic>
        <p:nvPicPr>
          <p:cNvPr id="7" name="Picture 6" descr="A rooster standing on the ground&#10;&#10;AI-generated content may be incorrect.">
            <a:extLst>
              <a:ext uri="{FF2B5EF4-FFF2-40B4-BE49-F238E27FC236}">
                <a16:creationId xmlns:a16="http://schemas.microsoft.com/office/drawing/2014/main" id="{B41C81F9-7FE6-74E3-1AB4-91076512FA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0743" y="-1"/>
            <a:ext cx="2913257" cy="29132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Mark Rodriguez</cp:lastModifiedBy>
  <cp:revision>2</cp:revision>
  <dcterms:modified xsi:type="dcterms:W3CDTF">2025-05-14T03:47:06Z</dcterms:modified>
</cp:coreProperties>
</file>