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60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874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32e04a835d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32e04a835d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D5B574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</a:rPr>
              <a:t>Health and Care</a:t>
            </a:r>
            <a:endParaRPr>
              <a:solidFill>
                <a:schemeClr val="lt2"/>
              </a:solidFill>
            </a:endParaRPr>
          </a:p>
        </p:txBody>
      </p:sp>
      <p:sp>
        <p:nvSpPr>
          <p:cNvPr id="89" name="Google Shape;8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</a:rPr>
              <a:t>Vaccines- to prevent diseases from spreading across your flock</a:t>
            </a:r>
            <a:endParaRPr>
              <a:solidFill>
                <a:schemeClr val="lt2"/>
              </a:solidFill>
            </a:endParaRPr>
          </a:p>
          <a:p>
            <a:pPr marL="91440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</a:pPr>
            <a:r>
              <a:rPr lang="en">
                <a:solidFill>
                  <a:schemeClr val="lt2"/>
                </a:solidFill>
              </a:rPr>
              <a:t>Marek’s Disease- can cause tumors, blindness, or paralysis </a:t>
            </a:r>
            <a:endParaRPr>
              <a:solidFill>
                <a:schemeClr val="lt2"/>
              </a:solidFill>
            </a:endParaRPr>
          </a:p>
          <a:p>
            <a:pPr marL="91440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</a:pPr>
            <a:r>
              <a:rPr lang="en">
                <a:solidFill>
                  <a:schemeClr val="lt2"/>
                </a:solidFill>
              </a:rPr>
              <a:t>Fowl Pox- lesions on the skin or oral cavity </a:t>
            </a:r>
            <a:endParaRPr sz="1700" i="1">
              <a:solidFill>
                <a:srgbClr val="37424A"/>
              </a:solidFill>
              <a:highlight>
                <a:srgbClr val="FFFFFF"/>
              </a:highlight>
            </a:endParaRPr>
          </a:p>
          <a:p>
            <a:pPr marL="91440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</a:pPr>
            <a:r>
              <a:rPr lang="en">
                <a:solidFill>
                  <a:schemeClr val="lt2"/>
                </a:solidFill>
              </a:rPr>
              <a:t>Coccidiosis Vaccine- prevent intestinal parasite </a:t>
            </a:r>
            <a:endParaRPr>
              <a:solidFill>
                <a:schemeClr val="lt2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2"/>
                </a:solidFill>
              </a:rPr>
              <a:t>Housing- Chicken Coop and Run</a:t>
            </a:r>
            <a:endParaRPr>
              <a:solidFill>
                <a:schemeClr val="lt2"/>
              </a:solidFill>
            </a:endParaRPr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</a:pPr>
            <a:r>
              <a:rPr lang="en">
                <a:solidFill>
                  <a:schemeClr val="lt2"/>
                </a:solidFill>
              </a:rPr>
              <a:t>Space per chicken- 4 sq feet of coop space per chicken and 10 sq feet of run space</a:t>
            </a:r>
            <a:endParaRPr>
              <a:solidFill>
                <a:schemeClr val="lt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</a:pPr>
            <a:r>
              <a:rPr lang="en">
                <a:solidFill>
                  <a:schemeClr val="lt2"/>
                </a:solidFill>
              </a:rPr>
              <a:t>Chickens need nesting boxes (1box per 4 chickens) and roosts inside their coops (1ft space per chicken)</a:t>
            </a:r>
            <a:endParaRPr>
              <a:solidFill>
                <a:schemeClr val="lt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</a:pPr>
            <a:r>
              <a:rPr lang="en">
                <a:solidFill>
                  <a:schemeClr val="lt2"/>
                </a:solidFill>
              </a:rPr>
              <a:t>Access to food and water all the time</a:t>
            </a:r>
            <a:endParaRPr>
              <a:solidFill>
                <a:schemeClr val="lt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On-screen Show (16:9)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Health and Care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Mark Rodriguez</cp:lastModifiedBy>
  <cp:revision>1</cp:revision>
  <dcterms:modified xsi:type="dcterms:W3CDTF">2025-05-14T03:30:29Z</dcterms:modified>
</cp:coreProperties>
</file>