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8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2e04a835d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2e04a835d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D5B57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Breed Standards</a:t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Class: Asiatic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Size of Standard Cock: 12 lb. (5.5 kg)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Size of Standard Hen: 9.5 lb, (4.3 kg)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Comb Type: medium sized pea comb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Wattles &amp; Comb: All red 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Eyes: Large, round, deep set.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Beak: stout and well curved. 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Shanks &amp; Toes: Yellow 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2"/>
                </a:solidFill>
              </a:rPr>
              <a:t>Colors accepted in APA Standard: Light, Dark, and Buff.</a:t>
            </a:r>
            <a:endParaRPr>
              <a:solidFill>
                <a:schemeClr val="lt2"/>
              </a:solidFill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 rotWithShape="1">
          <a:blip r:embed="rId3">
            <a:alphaModFix/>
          </a:blip>
          <a:srcRect l="51369" r="25899" b="49140"/>
          <a:stretch/>
        </p:blipFill>
        <p:spPr>
          <a:xfrm>
            <a:off x="4113925" y="188725"/>
            <a:ext cx="1585100" cy="224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On-screen Show (16:9)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Breed Standards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Mark Rodriguez</cp:lastModifiedBy>
  <cp:revision>1</cp:revision>
  <dcterms:modified xsi:type="dcterms:W3CDTF">2025-05-14T03:12:25Z</dcterms:modified>
</cp:coreProperties>
</file>