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9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2e04a835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2e04a835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5B57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Varieties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75" y="1546573"/>
            <a:ext cx="3310551" cy="248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7280" y="226301"/>
            <a:ext cx="2345469" cy="234545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893975" y="1999050"/>
            <a:ext cx="267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Light Hen and Rooster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7178950" y="2571750"/>
            <a:ext cx="123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Buff Hen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852725" y="4029500"/>
            <a:ext cx="225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Dark Rooster &amp; Hen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3984" y="2508175"/>
            <a:ext cx="2482925" cy="24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Varieties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Mark Rodriguez</cp:lastModifiedBy>
  <cp:revision>1</cp:revision>
  <dcterms:modified xsi:type="dcterms:W3CDTF">2025-05-14T03:15:19Z</dcterms:modified>
</cp:coreProperties>
</file>